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xls" ContentType="application/vnd.ms-exce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2"/>
  </p:notesMasterIdLst>
  <p:sldIdLst>
    <p:sldId id="256" r:id="rId2"/>
    <p:sldId id="274" r:id="rId3"/>
    <p:sldId id="276" r:id="rId4"/>
    <p:sldId id="277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66" r:id="rId14"/>
    <p:sldId id="258" r:id="rId15"/>
    <p:sldId id="264" r:id="rId16"/>
    <p:sldId id="265" r:id="rId17"/>
    <p:sldId id="275" r:id="rId18"/>
    <p:sldId id="289" r:id="rId19"/>
    <p:sldId id="263" r:id="rId20"/>
    <p:sldId id="27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324354-4C18-4C5F-B424-0F3E9E4BD5CB}" type="datetime1">
              <a:rPr lang="en-US"/>
              <a:pPr/>
              <a:t>4/19/12</a:t>
            </a:fld>
            <a:endParaRPr lang="en-US"/>
          </a:p>
        </p:txBody>
      </p:sp>
      <p:sp>
        <p:nvSpPr>
          <p:cNvPr id="36868" name="Placeholder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5BC2A7-3CE7-4E15-8F8D-B23E2E5F46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ＭＳ Ｐゴシック" pitchFamily="84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716C50B-50CE-4CF6-B7FD-9C4AE8114C26}" type="slidenum">
              <a:rPr lang="en-US" sz="1200">
                <a:latin typeface="Calibri" pitchFamily="84" charset="0"/>
              </a:rPr>
              <a:pPr algn="r"/>
              <a:t>10</a:t>
            </a:fld>
            <a:endParaRPr lang="en-US" sz="1200">
              <a:latin typeface="Calibri" pitchFamily="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C176898-DA93-4230-B025-DF73A35FE621}" type="slidenum">
              <a:rPr lang="en-US" sz="1200">
                <a:latin typeface="Calibri" pitchFamily="84" charset="0"/>
              </a:rPr>
              <a:pPr algn="r"/>
              <a:t>11</a:t>
            </a:fld>
            <a:endParaRPr lang="en-US" sz="1200">
              <a:latin typeface="Calibri" pitchFamily="8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3D718-436C-416D-97E7-A17C39896EC4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656F85-B488-4C54-9642-D7468764C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5BF81-AFE6-4C4A-B51A-1671BEC11671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CA74-EECD-4D8F-A800-8890218A7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C7621-967B-4402-B18A-FA681BC3C3DF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2524-E7FD-4F78-BEAA-5F9289AB3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0F390-8C65-4A9F-A2AB-9867D93953EE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6549-BB71-4333-8553-5D9389FA6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1C67-87BA-4EF4-9C1D-E0523D4A0FFD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3957-F682-42F8-8ED6-3C8AC41D7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83C2-DB60-4F76-8474-82A220722DC0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DE120-7033-482F-8642-F78417FEC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21DC-9F83-4406-A1EC-4D946850D6CF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B70A-3952-413C-A1F9-549C74167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3AE6E-4A01-43C2-B0A3-5F586AD1D5CD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0E2E-7E9B-4DA7-B832-52AC99129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FB311-B8AF-46BA-97F0-14B5B267A109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56C6F-FC8F-490E-AF27-382AC193B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1DEC-A17D-4962-9D39-560E57918EF5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889E0-40CB-467F-AC4B-E62CABD9B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85E5-2CB0-4083-9BA0-E21443A568AB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8ED5CC-0AD0-4CFD-BA7E-33F01AECA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467592-265D-464A-A692-E4F20302AEF7}" type="datetimeFigureOut">
              <a:rPr lang="en-US"/>
              <a:pPr>
                <a:defRPr/>
              </a:pPr>
              <a:t>4/19/12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9275ED-20E6-41B1-9BED-CD10F8B51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73" r:id="rId9"/>
    <p:sldLayoutId id="2147483664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pitchFamily="84" charset="0"/>
        <a:defRPr sz="2000" b="1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pitchFamily="84" charset="0"/>
        <a:buChar char="•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pitchFamily="84" charset="0"/>
        <a:buChar char="•"/>
        <a:defRPr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pitchFamily="84" charset="0"/>
        <a:buChar char="•"/>
        <a:defRPr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pitchFamily="84" charset="0"/>
        <a:buChar char="•"/>
        <a:defRPr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xls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1.xls"/><Relationship Id="rId4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NU’topia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cap="none" smtClean="0"/>
              <a:t>MICHAEL ANTOINE</a:t>
            </a:r>
          </a:p>
          <a:p>
            <a:r>
              <a:rPr lang="en-US" sz="2400" cap="none" smtClean="0"/>
              <a:t>MATT FLEMING</a:t>
            </a:r>
          </a:p>
          <a:p>
            <a:r>
              <a:rPr lang="en-US" sz="2400" cap="none" smtClean="0"/>
              <a:t>ETUATE VAREA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67056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Unlimited Food Supply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457200" y="1676400"/>
          <a:ext cx="3048000" cy="4297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8800" dirty="0" smtClean="0"/>
                        <a:t>G</a:t>
                      </a:r>
                      <a:endParaRPr lang="en-US" sz="8800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en-US" sz="8800" dirty="0" smtClean="0"/>
                        <a:t>M</a:t>
                      </a:r>
                      <a:endParaRPr lang="en-US" sz="8800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en-US" sz="8800" dirty="0" smtClean="0"/>
                        <a:t>O</a:t>
                      </a:r>
                      <a:endParaRPr lang="en-US" sz="8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ttp://ecohealthwellness.com/weight-loss-blog/wp-content/uploads/2011/08/gmo_tomato__451868_c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524000"/>
            <a:ext cx="31242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scienceprogress.org/wp-content/uploads/2011/09/gmo_salmon_compa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114800"/>
            <a:ext cx="4110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67056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Free Food to all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7347" name="Content Placeholder 5"/>
          <p:cNvSpPr>
            <a:spLocks noGrp="1"/>
          </p:cNvSpPr>
          <p:nvPr>
            <p:ph idx="4294967295"/>
          </p:nvPr>
        </p:nvSpPr>
        <p:spPr>
          <a:xfrm>
            <a:off x="457200" y="1752600"/>
            <a:ext cx="4191000" cy="2133600"/>
          </a:xfrm>
        </p:spPr>
        <p:txBody>
          <a:bodyPr/>
          <a:lstStyle/>
          <a:p>
            <a:r>
              <a:rPr lang="en-US" i="1" smtClean="0"/>
              <a:t>Farmers work together in:</a:t>
            </a:r>
          </a:p>
          <a:p>
            <a:r>
              <a:rPr lang="en-US" b="0" i="1" smtClean="0"/>
              <a:t>Raising animals </a:t>
            </a:r>
          </a:p>
          <a:p>
            <a:r>
              <a:rPr lang="en-US" b="0" i="1" smtClean="0"/>
              <a:t>Growing Fruits and Vegetables</a:t>
            </a:r>
          </a:p>
          <a:p>
            <a:r>
              <a:rPr lang="en-US" b="0" smtClean="0"/>
              <a:t>Raising fish and assorted seafood</a:t>
            </a:r>
          </a:p>
        </p:txBody>
      </p:sp>
      <p:pic>
        <p:nvPicPr>
          <p:cNvPr id="57348" name="Picture 2" descr="http://farm6.static.flickr.com/5216/5418877275_1ed75bcf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52400"/>
            <a:ext cx="32035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http://cdn0.wn.com/pd/d8/97/dec34d08403d3c2e75d5ff491d78_gran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2860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http://i.telegraph.co.uk/multimedia/archive/01721/full-net_1721157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7244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Prepared Meals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752600"/>
            <a:ext cx="4038600" cy="2286000"/>
          </a:xfrm>
        </p:spPr>
        <p:txBody>
          <a:bodyPr/>
          <a:lstStyle/>
          <a:p>
            <a:r>
              <a:rPr lang="en-US" sz="3600" smtClean="0"/>
              <a:t>Chefs preparing meals during 6 hour work period</a:t>
            </a:r>
          </a:p>
        </p:txBody>
      </p:sp>
      <p:pic>
        <p:nvPicPr>
          <p:cNvPr id="7" name="Picture 6" descr="Martin_Y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764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www.teale-edwards.com/images/everydayital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038600"/>
            <a:ext cx="30480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ttp://images.agoramedia.com/everydayhealth/gcms/pg-celeb-chefs-bobby-flay-fu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733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CAREER CHOICES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038600" y="2286000"/>
            <a:ext cx="44656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-Pick from a diverse options of careers </a:t>
            </a:r>
          </a:p>
          <a:p>
            <a:r>
              <a:rPr lang="en-US" b="1"/>
              <a:t>  </a:t>
            </a:r>
          </a:p>
          <a:p>
            <a:r>
              <a:rPr lang="en-US" b="1"/>
              <a:t>-Hands on training</a:t>
            </a:r>
          </a:p>
          <a:p>
            <a:endParaRPr lang="en-US"/>
          </a:p>
          <a:p>
            <a:r>
              <a:rPr lang="en-US" b="1"/>
              <a:t>-Transfer Options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0"/>
            <a:ext cx="34290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267200" y="236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810000"/>
            <a:ext cx="42164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Career Life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8229600" cy="3886200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-Shortest work day</a:t>
            </a:r>
          </a:p>
          <a:p>
            <a:endParaRPr lang="en-US" smtClean="0"/>
          </a:p>
          <a:p>
            <a:r>
              <a:rPr lang="en-US" smtClean="0"/>
              <a:t>-Extended work hours</a:t>
            </a:r>
          </a:p>
          <a:p>
            <a:endParaRPr lang="en-US" smtClean="0"/>
          </a:p>
          <a:p>
            <a:r>
              <a:rPr lang="en-US" smtClean="0"/>
              <a:t>-Gives you more leisure time</a:t>
            </a:r>
          </a:p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18436" name="Object 1028"/>
          <p:cNvGraphicFramePr>
            <a:graphicFrameLocks noChangeAspect="1"/>
          </p:cNvGraphicFramePr>
          <p:nvPr/>
        </p:nvGraphicFramePr>
        <p:xfrm>
          <a:off x="3810000" y="1447800"/>
          <a:ext cx="4876800" cy="3230563"/>
        </p:xfrm>
        <a:graphic>
          <a:graphicData uri="http://schemas.openxmlformats.org/presentationml/2006/ole">
            <p:oleObj spid="_x0000_s18436" name="Worksheet" r:id="rId3" imgW="4660392" imgH="308762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JOB SECURITY</a:t>
            </a:r>
          </a:p>
        </p:txBody>
      </p:sp>
      <p:sp>
        <p:nvSpPr>
          <p:cNvPr id="25603" name="Rectangle 1027"/>
          <p:cNvSpPr>
            <a:spLocks noChangeArrowheads="1"/>
          </p:cNvSpPr>
          <p:nvPr/>
        </p:nvSpPr>
        <p:spPr bwMode="auto">
          <a:xfrm>
            <a:off x="1958975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4" name="Rectangle 1028"/>
          <p:cNvSpPr>
            <a:spLocks noChangeArrowheads="1"/>
          </p:cNvSpPr>
          <p:nvPr/>
        </p:nvSpPr>
        <p:spPr bwMode="auto">
          <a:xfrm>
            <a:off x="1104900" y="1887538"/>
            <a:ext cx="346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605" name="Object 1029"/>
          <p:cNvGraphicFramePr>
            <a:graphicFrameLocks noChangeAspect="1"/>
          </p:cNvGraphicFramePr>
          <p:nvPr/>
        </p:nvGraphicFramePr>
        <p:xfrm>
          <a:off x="152400" y="1676400"/>
          <a:ext cx="4495800" cy="2979738"/>
        </p:xfrm>
        <a:graphic>
          <a:graphicData uri="http://schemas.openxmlformats.org/presentationml/2006/ole">
            <p:oleObj spid="_x0000_s25605" name="Worksheet" r:id="rId3" imgW="4660392" imgH="3087624" progId="Excel.Sheet.8">
              <p:embed/>
            </p:oleObj>
          </a:graphicData>
        </a:graphic>
      </p:graphicFrame>
      <p:sp>
        <p:nvSpPr>
          <p:cNvPr id="25606" name="Rectangle 1030"/>
          <p:cNvSpPr>
            <a:spLocks noChangeArrowheads="1"/>
          </p:cNvSpPr>
          <p:nvPr/>
        </p:nvSpPr>
        <p:spPr bwMode="auto">
          <a:xfrm>
            <a:off x="4724400" y="1752600"/>
            <a:ext cx="4008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-Everyone in NU’Topia is employed</a:t>
            </a:r>
          </a:p>
          <a:p>
            <a:endParaRPr lang="en-US" b="1"/>
          </a:p>
          <a:p>
            <a:r>
              <a:rPr lang="en-US" b="1"/>
              <a:t>-You will fill a valuable role </a:t>
            </a:r>
          </a:p>
          <a:p>
            <a:r>
              <a:rPr lang="en-US" b="1"/>
              <a:t> in NU’Topia</a:t>
            </a:r>
            <a:endParaRPr lang="en-US"/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648200"/>
            <a:ext cx="4478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814638" y="862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BENEFITS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9600" y="2362200"/>
            <a:ext cx="34988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-</a:t>
            </a:r>
            <a:r>
              <a:rPr lang="en-US" b="1"/>
              <a:t>Free Healthcare</a:t>
            </a:r>
          </a:p>
          <a:p>
            <a:endParaRPr lang="en-US" b="1"/>
          </a:p>
          <a:p>
            <a:r>
              <a:rPr lang="en-US" b="1"/>
              <a:t>-Euthanasia</a:t>
            </a:r>
          </a:p>
          <a:p>
            <a:endParaRPr lang="en-US" b="1"/>
          </a:p>
          <a:p>
            <a:r>
              <a:rPr lang="en-US" b="1"/>
              <a:t>-Paid Expenses to the Country</a:t>
            </a:r>
          </a:p>
          <a:p>
            <a:endParaRPr lang="en-US" b="1"/>
          </a:p>
          <a:p>
            <a:r>
              <a:rPr lang="en-US" b="1"/>
              <a:t>-High Standard of living</a:t>
            </a:r>
          </a:p>
          <a:p>
            <a:endParaRPr lang="en-US" b="1"/>
          </a:p>
          <a:p>
            <a:r>
              <a:rPr lang="en-US" b="1"/>
              <a:t>-Paid Travel Expenses to the </a:t>
            </a:r>
          </a:p>
          <a:p>
            <a:r>
              <a:rPr lang="en-US" b="1"/>
              <a:t> country side</a:t>
            </a:r>
          </a:p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013450" y="1692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371600"/>
            <a:ext cx="4597400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457200"/>
            <a:ext cx="5791200" cy="762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REPRESENTATION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3913" y="2327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33400" y="1828800"/>
            <a:ext cx="59007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-A Syphograntus is elected per every 30 Households</a:t>
            </a:r>
          </a:p>
          <a:p>
            <a:endParaRPr lang="en-US" b="1"/>
          </a:p>
          <a:p>
            <a:r>
              <a:rPr lang="en-US" b="1"/>
              <a:t>-One Traniborus per every 10 Syphograntus</a:t>
            </a:r>
          </a:p>
          <a:p>
            <a:endParaRPr lang="en-US" b="1"/>
          </a:p>
          <a:p>
            <a:r>
              <a:rPr lang="en-US" b="1"/>
              <a:t>-200 Syphograntus elect a life long Prince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POLITICAL PARTIES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0" y="1600200"/>
            <a:ext cx="37544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-No political parties</a:t>
            </a:r>
          </a:p>
          <a:p>
            <a:endParaRPr lang="en-US" b="1"/>
          </a:p>
          <a:p>
            <a:r>
              <a:rPr lang="en-US" b="1"/>
              <a:t>-No pointless political bickering</a:t>
            </a:r>
          </a:p>
          <a:p>
            <a:endParaRPr lang="en-US" b="1"/>
          </a:p>
          <a:p>
            <a:r>
              <a:rPr lang="en-US" b="1"/>
              <a:t>-Life time of steadfast leadership</a:t>
            </a:r>
          </a:p>
          <a:p>
            <a:endParaRPr lang="en-US" b="1"/>
          </a:p>
        </p:txBody>
      </p:sp>
      <p:pic>
        <p:nvPicPr>
          <p:cNvPr id="6144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505200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429000"/>
            <a:ext cx="2387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876675" y="3794125"/>
            <a:ext cx="8048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 b="1"/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Why Not a Prince?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19200"/>
            <a:ext cx="50371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152400"/>
            <a:ext cx="5791200" cy="762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THE ISLAND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066800"/>
            <a:ext cx="53340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33400" y="1828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648200" y="5029200"/>
            <a:ext cx="388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-Founded by King Utopos</a:t>
            </a:r>
          </a:p>
          <a:p>
            <a:endParaRPr lang="en-US" b="1"/>
          </a:p>
          <a:p>
            <a:r>
              <a:rPr lang="en-US" b="1"/>
              <a:t>-Visited by Vespucci’s men in     1507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152400" y="1524000"/>
            <a:ext cx="34734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-Roughly 200 miles wide</a:t>
            </a:r>
          </a:p>
          <a:p>
            <a:endParaRPr lang="en-US" b="1"/>
          </a:p>
          <a:p>
            <a:r>
              <a:rPr lang="en-US" b="1"/>
              <a:t>-Originally a peninsula</a:t>
            </a:r>
          </a:p>
          <a:p>
            <a:endParaRPr lang="en-US" b="1"/>
          </a:p>
          <a:p>
            <a:r>
              <a:rPr lang="en-US" b="1"/>
              <a:t>-Founder dug a 15-mile wide </a:t>
            </a:r>
          </a:p>
          <a:p>
            <a:r>
              <a:rPr lang="en-US" b="1"/>
              <a:t> channel</a:t>
            </a:r>
          </a:p>
          <a:p>
            <a:endParaRPr lang="en-US" b="1"/>
          </a:p>
          <a:p>
            <a:r>
              <a:rPr lang="en-US" b="1"/>
              <a:t>-54 Cities located on NU’Topia</a:t>
            </a:r>
          </a:p>
          <a:p>
            <a:endParaRPr lang="en-US" b="1"/>
          </a:p>
          <a:p>
            <a:r>
              <a:rPr lang="en-US" b="1"/>
              <a:t>-Capitol City of Amaurot</a:t>
            </a:r>
          </a:p>
          <a:p>
            <a:endParaRPr lang="en-US" b="1"/>
          </a:p>
          <a:p>
            <a:r>
              <a:rPr lang="en-US" b="1"/>
              <a:t>-Western Hemisphere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905000" y="2895600"/>
            <a:ext cx="5791200" cy="13716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/>
              <a:t>CHOOSE NU’TOPIA!!!</a:t>
            </a:r>
            <a:br>
              <a:rPr lang="en-US" cap="none"/>
            </a:br>
            <a:endParaRPr lang="en-US" cap="none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141413" y="15335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Housing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2667000"/>
            <a:ext cx="4419600" cy="2938463"/>
          </a:xfrm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228600" y="1752600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-Beautiful well constructed homes</a:t>
            </a:r>
          </a:p>
          <a:p>
            <a:endParaRPr lang="en-US" b="1"/>
          </a:p>
          <a:p>
            <a:r>
              <a:rPr lang="en-US" b="1"/>
              <a:t>-Large community households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Gardens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mtClean="0"/>
              <a:t>-Every home has a garden</a:t>
            </a:r>
          </a:p>
          <a:p>
            <a:endParaRPr lang="en-US" smtClean="0"/>
          </a:p>
          <a:p>
            <a:r>
              <a:rPr lang="en-US" smtClean="0"/>
              <a:t>-World renown for beauty</a:t>
            </a:r>
          </a:p>
          <a:p>
            <a:endParaRPr lang="en-US" smtClean="0"/>
          </a:p>
          <a:p>
            <a:r>
              <a:rPr lang="en-US" smtClean="0"/>
              <a:t>-Beautiful place for retreat and</a:t>
            </a:r>
          </a:p>
          <a:p>
            <a:r>
              <a:rPr lang="en-US" smtClean="0"/>
              <a:t>relaxation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25" y="1524000"/>
            <a:ext cx="4510088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Family life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5943600" cy="4525963"/>
          </a:xfrm>
        </p:spPr>
        <p:txBody>
          <a:bodyPr/>
          <a:lstStyle/>
          <a:p>
            <a:r>
              <a:rPr lang="en-US" smtClean="0"/>
              <a:t>-Full-time service</a:t>
            </a:r>
          </a:p>
          <a:p>
            <a:r>
              <a:rPr lang="en-US" smtClean="0"/>
              <a:t>-Freedom of religion </a:t>
            </a:r>
          </a:p>
          <a:p>
            <a:r>
              <a:rPr lang="en-US" smtClean="0"/>
              <a:t>-Education opportunities</a:t>
            </a:r>
          </a:p>
          <a:p>
            <a:r>
              <a:rPr lang="en-US" smtClean="0"/>
              <a:t>-No class distinction </a:t>
            </a:r>
          </a:p>
          <a:p>
            <a:r>
              <a:rPr lang="en-US" smtClean="0"/>
              <a:t>-Low divorce rates</a:t>
            </a:r>
          </a:p>
          <a:p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57200"/>
            <a:ext cx="2543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1336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267200"/>
            <a:ext cx="2714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0" y="4005263"/>
          <a:ext cx="4267200" cy="2852737"/>
        </p:xfrm>
        <a:graphic>
          <a:graphicData uri="http://schemas.openxmlformats.org/presentationml/2006/ole">
            <p:oleObj spid="_x0000_s50183" name="Worksheet" r:id="rId6" imgW="4901184" imgH="32766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Recreation/Leisure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r>
              <a:rPr lang="en-US" smtClean="0"/>
              <a:t>-Island life style</a:t>
            </a:r>
          </a:p>
          <a:p>
            <a:endParaRPr lang="en-US" smtClean="0"/>
          </a:p>
          <a:p>
            <a:r>
              <a:rPr lang="en-US" smtClean="0"/>
              <a:t>-Outdoor activities/games</a:t>
            </a:r>
          </a:p>
          <a:p>
            <a:endParaRPr lang="en-US" smtClean="0"/>
          </a:p>
          <a:p>
            <a:r>
              <a:rPr lang="en-US" smtClean="0"/>
              <a:t>-Travel opportunities</a:t>
            </a:r>
          </a:p>
          <a:p>
            <a:endParaRPr lang="en-US" smtClean="0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1338" y="1573213"/>
            <a:ext cx="358775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1338" y="3946525"/>
            <a:ext cx="3587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946525"/>
            <a:ext cx="38179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ISLAND LIFE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038600" cy="1981200"/>
          </a:xfrm>
        </p:spPr>
        <p:txBody>
          <a:bodyPr/>
          <a:lstStyle/>
          <a:p>
            <a:r>
              <a:rPr lang="en-US" smtClean="0"/>
              <a:t>Many activities to do on the island after work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3124200"/>
            <a:ext cx="4038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r>
              <a:rPr lang="en-US" sz="2000" b="1"/>
              <a:t>Or relax in the tranquil environment</a:t>
            </a:r>
          </a:p>
        </p:txBody>
      </p:sp>
      <p:pic>
        <p:nvPicPr>
          <p:cNvPr id="52229" name="Picture 2" descr="http://api.ning.com/files/J0v3ZgypnT**C74*hBMtLtZEv3k4EBIYqGv1p2sYJ35pwVvDRNeEqLG1KMVTofsIeI7penhs9-uKECU0R3bXntviDF4jy26h/corylopezinfij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0"/>
            <a:ext cx="36576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 descr="http://www.samoa.islands-beaches.com/images/samoa_nuusafee_beach_01_l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336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://muralsuperstore.com/images/PR%208309_BeachHammock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4343400"/>
            <a:ext cx="4533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http://www.myknownbuzz.com/wp-content/uploads/2011/10/Beach-Sunset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3434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8486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Travel Opportunities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454025" y="3422650"/>
            <a:ext cx="4038600" cy="1752600"/>
          </a:xfrm>
        </p:spPr>
        <p:txBody>
          <a:bodyPr/>
          <a:lstStyle/>
          <a:p>
            <a:r>
              <a:rPr lang="en-US" smtClean="0"/>
              <a:t>All expenses PAID relocation to NEW places</a:t>
            </a:r>
          </a:p>
          <a:p>
            <a:r>
              <a:rPr lang="en-US" smtClean="0"/>
              <a:t>Don’t worry about foreign policy, we can CHANGE it.</a:t>
            </a:r>
          </a:p>
          <a:p>
            <a:endParaRPr lang="en-US" smtClean="0"/>
          </a:p>
        </p:txBody>
      </p:sp>
      <p:sp>
        <p:nvSpPr>
          <p:cNvPr id="53252" name="Content Placeholder 2"/>
          <p:cNvSpPr txBox="1">
            <a:spLocks/>
          </p:cNvSpPr>
          <p:nvPr/>
        </p:nvSpPr>
        <p:spPr bwMode="auto">
          <a:xfrm>
            <a:off x="609600" y="4010025"/>
            <a:ext cx="388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endParaRPr lang="en-US" sz="2000" b="1"/>
          </a:p>
        </p:txBody>
      </p:sp>
      <p:pic>
        <p:nvPicPr>
          <p:cNvPr id="53253" name="Picture 2" descr="http://www.sciencephoto.com/image/318023/large/P9100003-A_crowded_city_street,_San_Francisco,_California-SP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371600"/>
            <a:ext cx="3619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Content Placeholder 2"/>
          <p:cNvSpPr txBox="1">
            <a:spLocks/>
          </p:cNvSpPr>
          <p:nvPr/>
        </p:nvSpPr>
        <p:spPr bwMode="auto">
          <a:xfrm>
            <a:off x="533400" y="17526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r>
              <a:rPr lang="en-US" sz="2000" b="1"/>
              <a:t>If Nu’topia gets OVERPOPULATED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r>
              <a:rPr lang="en-US" sz="2000" b="1"/>
              <a:t>Or 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r>
              <a:rPr lang="en-US" sz="2000" b="1"/>
              <a:t>You want to STUDY ABROAD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endParaRPr lang="en-US" sz="2000" b="1"/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endParaRPr lang="en-US" sz="2000" b="1"/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84" charset="0"/>
              <a:buNone/>
            </a:pPr>
            <a:endParaRPr lang="en-US" sz="2000" b="1"/>
          </a:p>
        </p:txBody>
      </p:sp>
      <p:pic>
        <p:nvPicPr>
          <p:cNvPr id="53255" name="Picture 4" descr="http://talknerdy2me.org/wp-content/uploads/2012/03/093009_study_abroad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613" y="4010025"/>
            <a:ext cx="36083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ebmoneymaker.net/wp-content/uploads/2011/11/Make-Money-onl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3638" y="4895850"/>
            <a:ext cx="3962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Resources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mtClean="0"/>
              <a:t>-Unlimited food supply</a:t>
            </a:r>
          </a:p>
          <a:p>
            <a:endParaRPr lang="en-US" smtClean="0"/>
          </a:p>
          <a:p>
            <a:r>
              <a:rPr lang="en-US" smtClean="0"/>
              <a:t>-Free to all</a:t>
            </a:r>
          </a:p>
          <a:p>
            <a:endParaRPr lang="en-US" smtClean="0"/>
          </a:p>
          <a:p>
            <a:r>
              <a:rPr lang="en-US" smtClean="0"/>
              <a:t>-Fully prepared meals</a:t>
            </a:r>
          </a:p>
          <a:p>
            <a:endParaRPr lang="en-US" smtClean="0"/>
          </a:p>
          <a:p>
            <a:r>
              <a:rPr lang="en-US" smtClean="0"/>
              <a:t>-Buffet style dining</a:t>
            </a:r>
          </a:p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7605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650" y="3810000"/>
            <a:ext cx="27447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473</TotalTime>
  <Words>287</Words>
  <Application>Microsoft Office PowerPoint</Application>
  <PresentationFormat>On-screen Show (4:3)</PresentationFormat>
  <Paragraphs>120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ＭＳ Ｐゴシック</vt:lpstr>
      <vt:lpstr>Arial Black</vt:lpstr>
      <vt:lpstr>Calibri</vt:lpstr>
      <vt:lpstr>Essential</vt:lpstr>
      <vt:lpstr>Microsoft Excel Worksheet</vt:lpstr>
      <vt:lpstr>NU’TOPIA</vt:lpstr>
      <vt:lpstr>THE ISLAND</vt:lpstr>
      <vt:lpstr>HOUSING</vt:lpstr>
      <vt:lpstr>GARDENS</vt:lpstr>
      <vt:lpstr>FAMILY LIFE</vt:lpstr>
      <vt:lpstr>RECREATION/LEISURE </vt:lpstr>
      <vt:lpstr>ISLAND LIFE </vt:lpstr>
      <vt:lpstr>TRAVEL OPPORTUNITIES</vt:lpstr>
      <vt:lpstr>RESOURCES</vt:lpstr>
      <vt:lpstr>UNLIMITED FOOD SUPPLY</vt:lpstr>
      <vt:lpstr>FREE FOOD TO ALL</vt:lpstr>
      <vt:lpstr>PREPARED MEALS</vt:lpstr>
      <vt:lpstr>CAREER CHOICES</vt:lpstr>
      <vt:lpstr>CAREER LIFE</vt:lpstr>
      <vt:lpstr>JOB SECURITY</vt:lpstr>
      <vt:lpstr>BENEFITS</vt:lpstr>
      <vt:lpstr>REPRESENTATION</vt:lpstr>
      <vt:lpstr>POLITICAL PARTIES</vt:lpstr>
      <vt:lpstr>WHY NOT A PRINCE?</vt:lpstr>
      <vt:lpstr>CHOOSE NU’TOPIA!!!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Utopia</dc:title>
  <dc:creator>Cal Poly</dc:creator>
  <cp:lastModifiedBy>Michael Antoine</cp:lastModifiedBy>
  <cp:revision>11</cp:revision>
  <dcterms:created xsi:type="dcterms:W3CDTF">2012-04-18T23:13:14Z</dcterms:created>
  <dcterms:modified xsi:type="dcterms:W3CDTF">2012-04-19T21:19:18Z</dcterms:modified>
</cp:coreProperties>
</file>